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7" r:id="rId6"/>
    <p:sldId id="262" r:id="rId7"/>
    <p:sldId id="263" r:id="rId8"/>
    <p:sldId id="261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B4A5F-91AE-4CD5-BEDD-F618EAF92237}" type="datetimeFigureOut">
              <a:rPr lang="ru-RU" smtClean="0"/>
              <a:pPr/>
              <a:t>08.12.2019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EB8486D-6DC5-471D-8F82-08C4B01CDE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B4A5F-91AE-4CD5-BEDD-F618EAF92237}" type="datetimeFigureOut">
              <a:rPr lang="ru-RU" smtClean="0"/>
              <a:pPr/>
              <a:t>08.12.2019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8486D-6DC5-471D-8F82-08C4B01CDE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B4A5F-91AE-4CD5-BEDD-F618EAF92237}" type="datetimeFigureOut">
              <a:rPr lang="ru-RU" smtClean="0"/>
              <a:pPr/>
              <a:t>08.12.2019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8486D-6DC5-471D-8F82-08C4B01CDE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B4A5F-91AE-4CD5-BEDD-F618EAF92237}" type="datetimeFigureOut">
              <a:rPr lang="ru-RU" smtClean="0"/>
              <a:pPr/>
              <a:t>08.12.2019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EB8486D-6DC5-471D-8F82-08C4B01CDE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B4A5F-91AE-4CD5-BEDD-F618EAF92237}" type="datetimeFigureOut">
              <a:rPr lang="ru-RU" smtClean="0"/>
              <a:pPr/>
              <a:t>08.12.2019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8486D-6DC5-471D-8F82-08C4B01CDE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B4A5F-91AE-4CD5-BEDD-F618EAF92237}" type="datetimeFigureOut">
              <a:rPr lang="ru-RU" smtClean="0"/>
              <a:pPr/>
              <a:t>08.12.2019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8486D-6DC5-471D-8F82-08C4B01CDE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B4A5F-91AE-4CD5-BEDD-F618EAF92237}" type="datetimeFigureOut">
              <a:rPr lang="ru-RU" smtClean="0"/>
              <a:pPr/>
              <a:t>08.12.2019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FEB8486D-6DC5-471D-8F82-08C4B01CDE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B4A5F-91AE-4CD5-BEDD-F618EAF92237}" type="datetimeFigureOut">
              <a:rPr lang="ru-RU" smtClean="0"/>
              <a:pPr/>
              <a:t>08.12.2019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8486D-6DC5-471D-8F82-08C4B01CDE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B4A5F-91AE-4CD5-BEDD-F618EAF92237}" type="datetimeFigureOut">
              <a:rPr lang="ru-RU" smtClean="0"/>
              <a:pPr/>
              <a:t>08.12.2019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8486D-6DC5-471D-8F82-08C4B01CDE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B4A5F-91AE-4CD5-BEDD-F618EAF92237}" type="datetimeFigureOut">
              <a:rPr lang="ru-RU" smtClean="0"/>
              <a:pPr/>
              <a:t>08.12.2019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8486D-6DC5-471D-8F82-08C4B01CDE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B4A5F-91AE-4CD5-BEDD-F618EAF92237}" type="datetimeFigureOut">
              <a:rPr lang="ru-RU" smtClean="0"/>
              <a:pPr/>
              <a:t>08.12.2019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8486D-6DC5-471D-8F82-08C4B01CDE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4FB4A5F-91AE-4CD5-BEDD-F618EAF92237}" type="datetimeFigureOut">
              <a:rPr lang="ru-RU" smtClean="0"/>
              <a:pPr/>
              <a:t>08.12.2019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EB8486D-6DC5-471D-8F82-08C4B01CDE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ezhikezhik.ru/reviews/est-tol-ko-odin-tocnyj-recept-vospitania-ne-nado-bit-detej-po-golove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2204865"/>
            <a:ext cx="8458200" cy="129614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Восемь правил, чтобы не услышать от ребёнка: «Да пошли вы!»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3403848"/>
          </a:xfrm>
        </p:spPr>
        <p:txBody>
          <a:bodyPr>
            <a:normAutofit/>
          </a:bodyPr>
          <a:lstStyle/>
          <a:p>
            <a:r>
              <a:rPr lang="ru-RU" b="1" dirty="0" smtClean="0"/>
              <a:t>№ 8: Не забывайте: опыт принятия себя – самое лучшее, что мы можем дать детям, так как они – великие подражатели!</a:t>
            </a:r>
            <a:br>
              <a:rPr lang="ru-RU" b="1" dirty="0" smtClean="0"/>
            </a:br>
            <a:r>
              <a:rPr lang="ru-RU" b="1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Picture 2" descr="C:\Users\user\Desktop\priemnaya-semy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lum bright="-30000"/>
          </a:blip>
          <a:srcRect/>
          <a:stretch>
            <a:fillRect/>
          </a:stretch>
        </p:blipFill>
        <p:spPr bwMode="auto">
          <a:xfrm>
            <a:off x="2195736" y="3140968"/>
            <a:ext cx="5175504" cy="34472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 </a:t>
            </a:r>
            <a:r>
              <a:rPr lang="ru-RU" b="1" dirty="0" smtClean="0"/>
              <a:t>№1: Не требуйте от себя слишком многого</a:t>
            </a:r>
            <a:endParaRPr lang="ru-RU" dirty="0"/>
          </a:p>
        </p:txBody>
      </p:sp>
      <p:pic>
        <p:nvPicPr>
          <p:cNvPr id="1026" name="Picture 2" descr="C:\Users\user\Desktop\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0700" y="1916906"/>
            <a:ext cx="5715000" cy="38004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№ 2: Не воспринимайте ребенка как объект борьбы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i="1" dirty="0" smtClean="0"/>
              <a:t>Взрослый – человек, от которого зависит жизнь ребенка! </a:t>
            </a:r>
            <a:r>
              <a:rPr lang="ru-RU" dirty="0" smtClean="0"/>
              <a:t>Борьба начинается там, где нет естественных оснований </a:t>
            </a:r>
            <a:r>
              <a:rPr lang="ru-RU" i="1" dirty="0" smtClean="0"/>
              <a:t>(для иерархии и уважения)</a:t>
            </a:r>
            <a:r>
              <a:rPr lang="ru-RU" dirty="0" smtClean="0"/>
              <a:t>. </a:t>
            </a:r>
          </a:p>
          <a:p>
            <a:r>
              <a:rPr lang="ru-RU" b="1" dirty="0" smtClean="0"/>
              <a:t>Не воюйте с ребенком. </a:t>
            </a:r>
            <a:r>
              <a:rPr lang="ru-RU" dirty="0" smtClean="0"/>
              <a:t>Он же ваш детеныш и любит вас всем сердцем… Если чувствуете, что увязли в борьбе, самое время – перелезть через баррикаду и </a:t>
            </a:r>
            <a:r>
              <a:rPr lang="ru-RU" b="1" i="1" dirty="0" smtClean="0"/>
              <a:t>встать рядом с ребенком.</a:t>
            </a:r>
            <a:endParaRPr lang="ru-RU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№ 3: Не устанавливайте «железобетонные» принципы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Если мы уверены в себе как родители, мы понимаем, что разберемся.</a:t>
            </a:r>
          </a:p>
          <a:p>
            <a:r>
              <a:rPr lang="ru-RU" b="1" dirty="0" smtClean="0"/>
              <a:t>Когда мы не уверены в себе, не уверены, что разберемся, мы устанавливаем жесткие правила.</a:t>
            </a:r>
            <a:endParaRPr lang="ru-RU" dirty="0" smtClean="0"/>
          </a:p>
          <a:p>
            <a:r>
              <a:rPr lang="ru-RU" dirty="0" smtClean="0"/>
              <a:t>Требовательная любовь порождает в ребенке страх и недоверие: ребенок боится не оправдать надежд родителей.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Arial Black" pitchFamily="34" charset="0"/>
              </a:rPr>
              <a:t>В требовательной любви никогда не вырастет счастливый человек</a:t>
            </a:r>
            <a:endParaRPr lang="ru-RU" dirty="0">
              <a:solidFill>
                <a:srgbClr val="FF0000"/>
              </a:solidFill>
              <a:latin typeface="Arial Black" pitchFamily="34" charset="0"/>
            </a:endParaRPr>
          </a:p>
        </p:txBody>
      </p:sp>
      <p:pic>
        <p:nvPicPr>
          <p:cNvPr id="4100" name="Picture 4" descr="C:\Users\user\Desktop\7981c034f5f7e853dbdf1c179bee983c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043608" y="1844824"/>
            <a:ext cx="6785630" cy="45259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№ 4: Не подчиняйте ребенка своим ожиданиям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/>
              <a:t>Дети устроены так, что они четко вычисляют ту сферу, которую мы в них не принимаем. И с большой вероятностью то, что вы в ребенке не принимаете, он вам и выдаст.</a:t>
            </a:r>
            <a:endParaRPr lang="ru-RU" dirty="0" smtClean="0"/>
          </a:p>
          <a:p>
            <a:r>
              <a:rPr lang="ru-RU" dirty="0" smtClean="0"/>
              <a:t> Принятие ребенка со всеми его особенностями – это не про то, что нужно всегда ему все разрешать, со всем, что он говорит, соглашаться, а про то, что </a:t>
            </a:r>
            <a:r>
              <a:rPr lang="ru-RU" b="1" i="1" dirty="0" smtClean="0"/>
              <a:t>мы его должны принимать таким, какой он есть. </a:t>
            </a:r>
            <a:r>
              <a:rPr lang="ru-RU" dirty="0" smtClean="0"/>
              <a:t>Это сложная задача – расширять зону принятия можно всю жизнь…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№ 5: Не реализуйте за счет детей свои мечты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Ожидания от детей часто связаны с тем, что есть наши собственные неудовлетворенные потребности. Мы сами не могли в свое время что-то себе позволить.</a:t>
            </a:r>
          </a:p>
          <a:p>
            <a:r>
              <a:rPr lang="ru-RU" b="1" i="1" dirty="0" smtClean="0"/>
              <a:t>Если вы мечтаете о чем-то, что вам не было дано, сделайте это для себя! А своему ребенку позвольте быть к этому равнодушным…</a:t>
            </a:r>
          </a:p>
          <a:p>
            <a:r>
              <a:rPr lang="ru-RU" b="1" dirty="0" smtClean="0"/>
              <a:t>     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hlinkClick r:id="rId2"/>
              </a:rPr>
              <a:t>№ 6: Не лишайте ребенка права чего-то не хотеть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pic>
        <p:nvPicPr>
          <p:cNvPr id="4" name="Picture 2" descr="C:\Users\user\Desktop\2.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0700" y="1893094"/>
            <a:ext cx="5715000" cy="38481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№ 7: Не пытайтесь расшевелить ребенка, если он ничего не хочет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Когда у родителя слишком много ожиданий от детей, слишком много связано с ними фантазий, желаний, то дети к 17-19 годам ничего не хотят, а живут в таком </a:t>
            </a:r>
            <a:r>
              <a:rPr lang="ru-RU" dirty="0" err="1" smtClean="0"/>
              <a:t>полурастительном</a:t>
            </a:r>
            <a:r>
              <a:rPr lang="ru-RU" dirty="0" smtClean="0"/>
              <a:t> состоянии. </a:t>
            </a:r>
          </a:p>
          <a:p>
            <a:r>
              <a:rPr lang="ru-RU" b="1" i="1" dirty="0" smtClean="0"/>
              <a:t>Отказ от всех притязаний и желаний – это крайняя форма протеста для ребенка. </a:t>
            </a:r>
            <a:r>
              <a:rPr lang="ru-RU" dirty="0" smtClean="0"/>
              <a:t>Так проявляется его отказ жить по вашим правилам.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50</TotalTime>
  <Words>361</Words>
  <Application>Microsoft Office PowerPoint</Application>
  <PresentationFormat>Экран (4:3)</PresentationFormat>
  <Paragraphs>22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Трек</vt:lpstr>
      <vt:lpstr>Восемь правил, чтобы не услышать от ребёнка: «Да пошли вы!» </vt:lpstr>
      <vt:lpstr> №1: Не требуйте от себя слишком многого</vt:lpstr>
      <vt:lpstr>№ 2: Не воспринимайте ребенка как объект борьбы </vt:lpstr>
      <vt:lpstr>№ 3: Не устанавливайте «железобетонные» принципы </vt:lpstr>
      <vt:lpstr>В требовательной любви никогда не вырастет счастливый человек</vt:lpstr>
      <vt:lpstr>№ 4: Не подчиняйте ребенка своим ожиданиям </vt:lpstr>
      <vt:lpstr>№ 5: Не реализуйте за счет детей свои мечты </vt:lpstr>
      <vt:lpstr>№ 6: Не лишайте ребенка права чего-то не хотеть </vt:lpstr>
      <vt:lpstr>№ 7: Не пытайтесь расшевелить ребенка, если он ничего не хочет </vt:lpstr>
      <vt:lpstr>№ 8: Не забывайте: опыт принятия себя – самое лучшее, что мы можем дать детям, так как они – великие подражатели!   </vt:lpstr>
    </vt:vector>
  </TitlesOfParts>
  <Company>Ya Blondinko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Восемь правил, чтобы не услышать от ребёнка: «Да пошли вы!»</dc:title>
  <dc:creator>user</dc:creator>
  <cp:lastModifiedBy>user</cp:lastModifiedBy>
  <cp:revision>6</cp:revision>
  <dcterms:created xsi:type="dcterms:W3CDTF">2019-08-14T07:06:04Z</dcterms:created>
  <dcterms:modified xsi:type="dcterms:W3CDTF">2019-12-08T16:00:19Z</dcterms:modified>
</cp:coreProperties>
</file>